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860" autoAdjust="0"/>
  </p:normalViewPr>
  <p:slideViewPr>
    <p:cSldViewPr snapToGrid="0">
      <p:cViewPr varScale="1">
        <p:scale>
          <a:sx n="56" d="100"/>
          <a:sy n="56" d="100"/>
        </p:scale>
        <p:origin x="-12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708D8-7D6C-499D-A35C-F901E85A5E58}" type="datetimeFigureOut">
              <a:rPr lang="ru-RU" smtClean="0"/>
              <a:pPr/>
              <a:t>31.05.2014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51DF4-B7DF-4413-B17A-7711E3B84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793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ACB-4534-4674-A3AE-875118F57A50}" type="datetimeFigureOut">
              <a:rPr lang="ru-RU" smtClean="0"/>
              <a:pPr/>
              <a:t>31.05.2014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8F45-B6C7-4C0A-AA8D-CD6146F3D7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231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ACB-4534-4674-A3AE-875118F57A50}" type="datetimeFigureOut">
              <a:rPr lang="ru-RU" smtClean="0"/>
              <a:pPr/>
              <a:t>31.05.2014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8F45-B6C7-4C0A-AA8D-CD6146F3D7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399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ACB-4534-4674-A3AE-875118F57A50}" type="datetimeFigureOut">
              <a:rPr lang="ru-RU" smtClean="0"/>
              <a:pPr/>
              <a:t>31.05.2014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8F45-B6C7-4C0A-AA8D-CD6146F3D7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92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ACB-4534-4674-A3AE-875118F57A50}" type="datetimeFigureOut">
              <a:rPr lang="ru-RU" smtClean="0"/>
              <a:pPr/>
              <a:t>31.05.2014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8F45-B6C7-4C0A-AA8D-CD6146F3D7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211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ACB-4534-4674-A3AE-875118F57A50}" type="datetimeFigureOut">
              <a:rPr lang="ru-RU" smtClean="0"/>
              <a:pPr/>
              <a:t>31.05.2014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8F45-B6C7-4C0A-AA8D-CD6146F3D7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633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ACB-4534-4674-A3AE-875118F57A50}" type="datetimeFigureOut">
              <a:rPr lang="ru-RU" smtClean="0"/>
              <a:pPr/>
              <a:t>31.05.2014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8F45-B6C7-4C0A-AA8D-CD6146F3D7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510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ACB-4534-4674-A3AE-875118F57A50}" type="datetimeFigureOut">
              <a:rPr lang="ru-RU" smtClean="0"/>
              <a:pPr/>
              <a:t>31.05.2014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8F45-B6C7-4C0A-AA8D-CD6146F3D7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934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ACB-4534-4674-A3AE-875118F57A50}" type="datetimeFigureOut">
              <a:rPr lang="ru-RU" smtClean="0"/>
              <a:pPr/>
              <a:t>31.05.2014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8F45-B6C7-4C0A-AA8D-CD6146F3D7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018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ACB-4534-4674-A3AE-875118F57A50}" type="datetimeFigureOut">
              <a:rPr lang="ru-RU" smtClean="0"/>
              <a:pPr/>
              <a:t>31.05.2014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8F45-B6C7-4C0A-AA8D-CD6146F3D7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637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ACB-4534-4674-A3AE-875118F57A50}" type="datetimeFigureOut">
              <a:rPr lang="ru-RU" smtClean="0"/>
              <a:pPr/>
              <a:t>31.05.2014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8F45-B6C7-4C0A-AA8D-CD6146F3D7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528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ACB-4534-4674-A3AE-875118F57A50}" type="datetimeFigureOut">
              <a:rPr lang="ru-RU" smtClean="0"/>
              <a:pPr/>
              <a:t>31.05.2014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8F45-B6C7-4C0A-AA8D-CD6146F3D7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252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D7ACB-4534-4674-A3AE-875118F57A50}" type="datetimeFigureOut">
              <a:rPr lang="ru-RU" smtClean="0"/>
              <a:pPr/>
              <a:t>31.05.2014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78F45-B6C7-4C0A-AA8D-CD6146F3D7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759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1065" y="1167327"/>
            <a:ext cx="9144000" cy="1084805"/>
          </a:xfrm>
        </p:spPr>
        <p:txBody>
          <a:bodyPr>
            <a:normAutofit/>
          </a:bodyPr>
          <a:lstStyle/>
          <a:p>
            <a:r>
              <a:rPr lang="ru-RU" sz="1600" b="1" dirty="0" err="1" smtClean="0"/>
              <a:t>План-действий</a:t>
            </a:r>
            <a:r>
              <a:rPr lang="ru-RU" sz="1600" b="1" dirty="0" smtClean="0"/>
              <a:t> по приобщению детей дошкольников к рисованию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5005137"/>
            <a:ext cx="9144000" cy="1680410"/>
          </a:xfrm>
        </p:spPr>
        <p:txBody>
          <a:bodyPr>
            <a:normAutofit lnSpcReduction="10000"/>
          </a:bodyPr>
          <a:lstStyle/>
          <a:p>
            <a:r>
              <a:rPr lang="ru-RU" sz="3600" i="1" dirty="0" smtClean="0"/>
              <a:t>Выполнила:</a:t>
            </a:r>
          </a:p>
          <a:p>
            <a:r>
              <a:rPr lang="ru-RU" sz="3600" i="1" dirty="0" smtClean="0"/>
              <a:t>Тимофеева Елена </a:t>
            </a:r>
            <a:r>
              <a:rPr lang="ru-RU" sz="3600" i="1" dirty="0" smtClean="0"/>
              <a:t>Владимировна</a:t>
            </a:r>
          </a:p>
          <a:p>
            <a:r>
              <a:rPr lang="ru-RU" sz="3600" b="1" dirty="0" smtClean="0"/>
              <a:t>МБДОУ </a:t>
            </a:r>
            <a:r>
              <a:rPr lang="ru-RU" sz="3600" b="1" dirty="0" smtClean="0"/>
              <a:t>детский сад №10 «Улыбка»</a:t>
            </a:r>
          </a:p>
          <a:p>
            <a:endParaRPr lang="ru-RU" sz="3600" i="1" dirty="0"/>
          </a:p>
        </p:txBody>
      </p:sp>
      <p:pic>
        <p:nvPicPr>
          <p:cNvPr id="1026" name="Picture 2" descr="http://www.koipkro.kostroma.ru/Kostroma_EDU/DS_34/DocLib1/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547" y="2630905"/>
            <a:ext cx="5532522" cy="301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zbyka.kz/images/5413/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5811" y="2326105"/>
            <a:ext cx="4762500" cy="267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vmeste-so-vsemi.ru/wiki/images/c/c6/%D0%9A%D0%B0%D1%80%D1%82%D0%B8%D0%BD%D0%BA%D0%B0_%D0%B4%D0%BB%D1%8F_%D1%80%D0%B0%D0%B7%D0%B4%D0%B5%D0%BB%D0%B0_%D0%97%D0%B4%D0%BE%D1%80%D0%BE%D0%B2%D0%B5%D0%B9-%D0%BA%D0%B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8336"/>
            <a:ext cx="2903621" cy="180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meste-so-vsemi.ru/wiki/images/c/c6/%D0%9A%D0%B0%D1%80%D1%82%D0%B8%D0%BD%D0%BA%D0%B0_%D0%B4%D0%BB%D1%8F_%D1%80%D0%B0%D0%B7%D0%B4%D0%B5%D0%BB%D0%B0_%D0%97%D0%B4%D0%BE%D1%80%D0%BE%D0%B2%D0%B5%D0%B9-%D0%BA%D0%B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9383" y="211486"/>
            <a:ext cx="3092617" cy="218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vmeste-so-vsemi.ru/wiki/images/c/c6/%D0%9A%D0%B0%D1%80%D1%82%D0%B8%D0%BD%D0%BA%D0%B0_%D0%B4%D0%BB%D1%8F_%D1%80%D0%B0%D0%B7%D0%B4%D0%B5%D0%BB%D0%B0_%D0%97%D0%B4%D0%BE%D1%80%D0%BE%D0%B2%D0%B5%D0%B9-%D0%BA%D0%B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8087" y="-89879"/>
            <a:ext cx="4429627" cy="180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vmeste-so-vsemi.ru/wiki/images/c/c6/%D0%9A%D0%B0%D1%80%D1%82%D0%B8%D0%BD%D0%BA%D0%B0_%D0%B4%D0%BB%D1%8F_%D1%80%D0%B0%D0%B7%D0%B4%D0%B5%D0%BB%D0%B0_%D0%97%D0%B4%D0%BE%D1%80%D0%BE%D0%B2%D0%B5%D0%B9-%D0%BA%D0%B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061" y="228600"/>
            <a:ext cx="3810000" cy="13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04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                 Дальняя цель: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82779"/>
            <a:ext cx="10515600" cy="1106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i="1" dirty="0" smtClean="0"/>
              <a:t>-Используя подходы 21 века развивать интерес у дошкольника к рисованию</a:t>
            </a:r>
            <a:endParaRPr lang="ru-RU" sz="3600" i="1" dirty="0"/>
          </a:p>
        </p:txBody>
      </p:sp>
      <p:pic>
        <p:nvPicPr>
          <p:cNvPr id="4098" name="Picture 2" descr="http://img-fotki.yandex.ru/get/6605/64562208.76a/0_b1479_4ba266e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9832" y="3320716"/>
            <a:ext cx="2581442" cy="353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ooks.iqbuy.ru/img/books/9785/76/54/42/67/9785765442678-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884" y="160422"/>
            <a:ext cx="2695074" cy="242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ooks.iqbuy.ru/img/books/9785/76/54/42/67/9785765442678-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4401" y="160422"/>
            <a:ext cx="3126874" cy="242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el-mikheeva.ru/wp-content/uploads/2012/07/Risunok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89684"/>
            <a:ext cx="7551821" cy="303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08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                  Ближние цели: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0232" y="2470483"/>
            <a:ext cx="10515600" cy="2197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 smtClean="0"/>
              <a:t>-Освоить новую технику рисования «</a:t>
            </a:r>
            <a:r>
              <a:rPr lang="ru-RU" sz="3200" i="1" dirty="0" err="1" smtClean="0"/>
              <a:t>пригладывания</a:t>
            </a:r>
            <a:r>
              <a:rPr lang="ru-RU" sz="3200" i="1" dirty="0" smtClean="0"/>
              <a:t>»;</a:t>
            </a:r>
          </a:p>
          <a:p>
            <a:pPr marL="0" indent="0">
              <a:buNone/>
            </a:pPr>
            <a:r>
              <a:rPr lang="ru-RU" sz="3200" i="1" dirty="0" smtClean="0"/>
              <a:t>-Учить детей анализировать иллюстрации;</a:t>
            </a:r>
          </a:p>
          <a:p>
            <a:pPr marL="0" indent="0">
              <a:buNone/>
            </a:pPr>
            <a:r>
              <a:rPr lang="ru-RU" sz="3200" i="1" dirty="0" smtClean="0"/>
              <a:t>-Развивать мелкую моторику рук</a:t>
            </a:r>
          </a:p>
          <a:p>
            <a:pPr marL="0" indent="0">
              <a:buNone/>
            </a:pPr>
            <a:endParaRPr lang="ru-RU" sz="3200" i="1" dirty="0"/>
          </a:p>
        </p:txBody>
      </p:sp>
      <p:pic>
        <p:nvPicPr>
          <p:cNvPr id="5122" name="Picture 2" descr="http://ped-kopilka.ru/images/10(11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744" y="224588"/>
            <a:ext cx="3373688" cy="211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ed-kopilka.ru/images/10(11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6144" y="4235116"/>
            <a:ext cx="6096000" cy="231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731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/>
              <a:t>Педагогические методы и задачи: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7748"/>
            <a:ext cx="10515600" cy="27752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i="1" dirty="0" smtClean="0"/>
              <a:t>-Планировать время для группового обсуждения с дошкольником;</a:t>
            </a:r>
          </a:p>
          <a:p>
            <a:pPr marL="0" indent="0">
              <a:buNone/>
            </a:pPr>
            <a:r>
              <a:rPr lang="ru-RU" sz="3600" i="1" dirty="0" smtClean="0"/>
              <a:t>-использовать работу в парах и групповую работу </a:t>
            </a:r>
          </a:p>
          <a:p>
            <a:pPr marL="0" indent="0">
              <a:buNone/>
            </a:pPr>
            <a:r>
              <a:rPr lang="ru-RU" sz="3600" i="1" dirty="0"/>
              <a:t>д</a:t>
            </a:r>
            <a:r>
              <a:rPr lang="ru-RU" sz="3600" i="1" dirty="0" smtClean="0"/>
              <a:t>ля обсуждения различных вариантов решения задачи</a:t>
            </a:r>
            <a:endParaRPr lang="ru-RU" sz="3600" i="1" dirty="0"/>
          </a:p>
        </p:txBody>
      </p:sp>
      <p:pic>
        <p:nvPicPr>
          <p:cNvPr id="6146" name="Picture 2" descr="http://www.newacropol.ru/pub/Anuario/2004/foto/NA04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4104" y="3513221"/>
            <a:ext cx="5979695" cy="31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930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         Трудности и решения: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i="1" dirty="0" smtClean="0"/>
              <a:t>-Родителям будут не понятны мои методы работы;</a:t>
            </a:r>
          </a:p>
          <a:p>
            <a:pPr marL="0" indent="0">
              <a:buNone/>
            </a:pPr>
            <a:r>
              <a:rPr lang="ru-RU" sz="3600" i="1" dirty="0" smtClean="0"/>
              <a:t>-Некоторые дошкольники не захотят работать</a:t>
            </a:r>
          </a:p>
          <a:p>
            <a:pPr marL="0" indent="0">
              <a:buNone/>
            </a:pPr>
            <a:r>
              <a:rPr lang="ru-RU" sz="3600" i="1" dirty="0"/>
              <a:t>в</a:t>
            </a:r>
            <a:r>
              <a:rPr lang="ru-RU" sz="3600" i="1" dirty="0" smtClean="0"/>
              <a:t> паре.</a:t>
            </a:r>
          </a:p>
          <a:p>
            <a:pPr marL="0" indent="0">
              <a:buNone/>
            </a:pPr>
            <a:r>
              <a:rPr lang="ru-RU" sz="3600" i="1" dirty="0" smtClean="0"/>
              <a:t>-</a:t>
            </a:r>
            <a:r>
              <a:rPr lang="ru-RU" sz="3600" i="1" dirty="0" err="1" smtClean="0"/>
              <a:t>Обьясню</a:t>
            </a:r>
            <a:r>
              <a:rPr lang="ru-RU" sz="3600" i="1" dirty="0" smtClean="0"/>
              <a:t> родителям свои методы работы и дам понять почему они выбранные именно так;</a:t>
            </a:r>
          </a:p>
          <a:p>
            <a:pPr marL="0" indent="0">
              <a:buNone/>
            </a:pPr>
            <a:r>
              <a:rPr lang="ru-RU" sz="3600" i="1" dirty="0" smtClean="0"/>
              <a:t>-Покажу видео дошкольникам: «Почему нужно работать в парах?»</a:t>
            </a:r>
          </a:p>
        </p:txBody>
      </p:sp>
    </p:spTree>
    <p:extLst>
      <p:ext uri="{BB962C8B-B14F-4D97-AF65-F5344CB8AC3E}">
        <p14:creationId xmlns:p14="http://schemas.microsoft.com/office/powerpoint/2010/main" xmlns="" val="32600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43788" y="365125"/>
            <a:ext cx="12625136" cy="1325563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                      Ресурсы: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137" y="1690688"/>
            <a:ext cx="11514220" cy="2384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i="1" dirty="0" smtClean="0"/>
              <a:t>-Помощь и поддержка </a:t>
            </a:r>
            <a:r>
              <a:rPr lang="ru-RU" sz="3600" i="1" dirty="0" err="1" smtClean="0"/>
              <a:t>колег</a:t>
            </a:r>
            <a:r>
              <a:rPr lang="ru-RU" sz="3600" i="1" dirty="0" smtClean="0"/>
              <a:t>, работающих </a:t>
            </a:r>
            <a:r>
              <a:rPr lang="ru-RU" sz="3600" i="1" dirty="0" smtClean="0"/>
              <a:t>в одной параллели со мной;</a:t>
            </a:r>
          </a:p>
          <a:p>
            <a:pPr marL="0" indent="0">
              <a:buNone/>
            </a:pPr>
            <a:r>
              <a:rPr lang="ru-RU" sz="3600" i="1" dirty="0" smtClean="0"/>
              <a:t>-Интернет;</a:t>
            </a:r>
          </a:p>
          <a:p>
            <a:pPr marL="0" indent="0">
              <a:buNone/>
            </a:pPr>
            <a:r>
              <a:rPr lang="ru-RU" sz="3600" i="1" dirty="0" smtClean="0"/>
              <a:t>-Текстовый редактор</a:t>
            </a:r>
            <a:endParaRPr lang="ru-RU" sz="3600" i="1" dirty="0"/>
          </a:p>
        </p:txBody>
      </p:sp>
      <p:pic>
        <p:nvPicPr>
          <p:cNvPr id="7170" name="Picture 2" descr="http://www.maaam.ru/images/users/photos/medium/39fd18bac1aeb751d51c027745754c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6373" y="2366211"/>
            <a:ext cx="551497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132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              План – график :</a:t>
            </a:r>
            <a:endParaRPr lang="ru-RU" sz="6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56423443"/>
              </p:ext>
            </p:extLst>
          </p:nvPr>
        </p:nvGraphicFramePr>
        <p:xfrm>
          <a:off x="838200" y="1825625"/>
          <a:ext cx="10515600" cy="136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Месяц : </a:t>
                      </a:r>
                      <a:r>
                        <a:rPr lang="ru-RU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апрель.тема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 и задачи</a:t>
                      </a:r>
                      <a:endParaRPr lang="ru-RU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Методическое обеспечение</a:t>
                      </a:r>
                      <a:endParaRPr lang="ru-RU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«Букет в вазе»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Т: ГУ.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Развивать навыки рисования с натуры по образцу.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Учить соблюдать пропорцию вазы и расположения цветов. Закреплять умение повторять цветовую гамму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Рассматривание ваз различной формы.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Д.И. «Подбери к букету вазу».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Д.М. «ЦВЕТЫ».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Рассматривание натюрмортов с цветами и посудой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«Любимая игрушка»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Т: ГУ.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Продолжать учить рисовать предметы по образцу.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Развивать глазомер, учить понимать пропорцию, отражать в речи свои действия.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Д.М. «ИГРУШКИ».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Составление рассказов с помощью взрослого о любимой игрушке.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Стихи А.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Барто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Лото «Игрушки».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«Узор в круге»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Т: ЦВ. КАР.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Закреплять навыки рисования геометрических фигур: круг, квадрат, треугольник.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Закреплять навык чередования, подбора цвета.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Д.М. «ГЕОМЕТРИЧЕСКИЕ ФИГУРЫ».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Д.И. «Составь узор из фигур».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Использовать для составления узора блоки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Дьенеша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«Фикус»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Т: Восковой мелок + гуашь.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Познакомить детей со смешенной техникой рисования.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Учить использовать восковой мелок для прорисовки ствола, веток, горшка. Гуашь – для прорисовки листьев способом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примакивания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Д.М. «КОМНАТНЫЕ РАСТЕНИЯ».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Рассматривание комнатных растений в группе.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Стихотворение «Фикус на окне».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месец</a:t>
                      </a:r>
                      <a:r>
                        <a:rPr lang="ru-RU" baseline="0" dirty="0" smtClean="0"/>
                        <a:t>  : май, 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«Птицы летят»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ВОСК. МЕЛ + ГУАШЬ.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Продолжать знакомить со смешенной техникой рисования.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Учить располагать объекты по желанию, планировать рисунок, отражая свои действия в речи.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Д.М. «ПТИЦЫ».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Обводки с изображением птиц.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Иллюстрации, выполненные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В. Бианки.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«Едем на дачу»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Т: ЦВ. КАР.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Учить воплощать свой замысел.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Закреплять технические навыки рисования цветными карандашами.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Д.М. « ПЕЙЗАЖ».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Рассматривание иллюстраций по теме: «Лето».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5607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357</Words>
  <Application>Microsoft Office PowerPoint</Application>
  <PresentationFormat>Произвольный</PresentationFormat>
  <Paragraphs>80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План-действий по приобщению детей дошкольников к рисованию</vt:lpstr>
      <vt:lpstr>                 Дальняя цель:</vt:lpstr>
      <vt:lpstr>                  Ближние цели:</vt:lpstr>
      <vt:lpstr>Педагогические методы и задачи:</vt:lpstr>
      <vt:lpstr>         Трудности и решения:</vt:lpstr>
      <vt:lpstr>                      Ресурсы:</vt:lpstr>
      <vt:lpstr>              План – график 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«Один ДоМа»</dc:title>
  <dc:creator>сергей</dc:creator>
  <cp:lastModifiedBy>Admin</cp:lastModifiedBy>
  <cp:revision>34</cp:revision>
  <dcterms:created xsi:type="dcterms:W3CDTF">2014-03-30T10:49:19Z</dcterms:created>
  <dcterms:modified xsi:type="dcterms:W3CDTF">2014-05-31T16:38:42Z</dcterms:modified>
</cp:coreProperties>
</file>